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>
        <p:scale>
          <a:sx n="100" d="100"/>
          <a:sy n="100" d="100"/>
        </p:scale>
        <p:origin x="120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2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3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ABDB-42DE-1D47-81FE-682BA6330470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05CE-7A69-5A46-8A21-6C31B28D1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4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35BA3-5679-0396-7034-CAF1A8C1D16E}"/>
              </a:ext>
            </a:extLst>
          </p:cNvPr>
          <p:cNvSpPr/>
          <p:nvPr/>
        </p:nvSpPr>
        <p:spPr>
          <a:xfrm>
            <a:off x="114300" y="127000"/>
            <a:ext cx="8915400" cy="6604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39A7F-32A0-1215-9B21-E121540067C1}"/>
              </a:ext>
            </a:extLst>
          </p:cNvPr>
          <p:cNvCxnSpPr>
            <a:cxnSpLocks/>
          </p:cNvCxnSpPr>
          <p:nvPr/>
        </p:nvCxnSpPr>
        <p:spPr>
          <a:xfrm>
            <a:off x="393700" y="5868315"/>
            <a:ext cx="8382000" cy="0"/>
          </a:xfrm>
          <a:prstGeom prst="line">
            <a:avLst/>
          </a:prstGeom>
          <a:ln w="28575">
            <a:solidFill>
              <a:srgbClr val="EA2A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08719F-A5DF-98D5-1A56-79311A1B9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17059"/>
            <a:ext cx="3227528" cy="618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89B061-11DA-6C1A-C0CD-E0255EFC2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759" y="6222110"/>
            <a:ext cx="1611602" cy="362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9DEDA-6F78-A82E-1194-DAD43F762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594" y="6224115"/>
            <a:ext cx="437636" cy="36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E816D8-1900-9E42-28D7-232E7FA4E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073" y="6307076"/>
            <a:ext cx="559895" cy="254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AED73F-B21A-8197-508D-FB3B9F6C9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0452" y="6235700"/>
            <a:ext cx="395423" cy="3968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F34AD5-BDBB-4D1F-C6A1-1F017B467D0B}"/>
              </a:ext>
            </a:extLst>
          </p:cNvPr>
          <p:cNvSpPr txBox="1"/>
          <p:nvPr/>
        </p:nvSpPr>
        <p:spPr>
          <a:xfrm>
            <a:off x="6110642" y="5979974"/>
            <a:ext cx="1435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Organized in Partnership with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0FE6E-DEEF-C24E-0BE4-9C6634227A28}"/>
              </a:ext>
            </a:extLst>
          </p:cNvPr>
          <p:cNvSpPr txBox="1"/>
          <p:nvPr/>
        </p:nvSpPr>
        <p:spPr>
          <a:xfrm>
            <a:off x="7831475" y="5979974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Endorsed by</a:t>
            </a:r>
          </a:p>
        </p:txBody>
      </p:sp>
    </p:spTree>
    <p:extLst>
      <p:ext uri="{BB962C8B-B14F-4D97-AF65-F5344CB8AC3E}">
        <p14:creationId xmlns:p14="http://schemas.microsoft.com/office/powerpoint/2010/main" val="38681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6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Woodbury</dc:creator>
  <cp:lastModifiedBy>Darren Woodbury</cp:lastModifiedBy>
  <cp:revision>1</cp:revision>
  <dcterms:created xsi:type="dcterms:W3CDTF">2023-12-14T15:38:02Z</dcterms:created>
  <dcterms:modified xsi:type="dcterms:W3CDTF">2023-12-14T15:45:29Z</dcterms:modified>
</cp:coreProperties>
</file>